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80" r:id="rId3"/>
    <p:sldId id="281" r:id="rId4"/>
    <p:sldId id="282" r:id="rId5"/>
    <p:sldId id="283" r:id="rId6"/>
    <p:sldId id="284" r:id="rId7"/>
    <p:sldId id="288" r:id="rId8"/>
    <p:sldId id="285" r:id="rId9"/>
    <p:sldId id="286" r:id="rId10"/>
    <p:sldId id="287" r:id="rId11"/>
    <p:sldId id="279" r:id="rId12"/>
  </p:sldIdLst>
  <p:sldSz cx="9144000" cy="5143500" type="screen16x9"/>
  <p:notesSz cx="6858000" cy="9144000"/>
  <p:embeddedFontLst>
    <p:embeddedFont>
      <p:font typeface="Zilla Slab Light" charset="0"/>
      <p:bold r:id="rId14"/>
      <p:boldItalic r:id="rId15"/>
    </p:embeddedFont>
    <p:embeddedFont>
      <p:font typeface="Calibri" pitchFamily="3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7DFEDED-886B-4B92-B4E6-7DE15CACF3A8}">
  <a:tblStyle styleId="{97DFEDED-886B-4B92-B4E6-7DE15CACF3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702" y="-3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81086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3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D8634-D3E9-45D4-B7BF-07AAD751DAB5}" type="datetimeFigureOut">
              <a:rPr lang="en-IN" smtClean="0"/>
              <a:t>16-07-2018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512489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D8634-D3E9-45D4-B7BF-07AAD751DAB5}" type="datetimeFigureOut">
              <a:rPr lang="en-IN" smtClean="0"/>
              <a:t>16-07-2018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1831595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D8634-D3E9-45D4-B7BF-07AAD751DAB5}" type="datetimeFigureOut">
              <a:rPr lang="en-IN" smtClean="0"/>
              <a:t>16-07-2018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2103291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09600" y="3439625"/>
            <a:ext cx="396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D8634-D3E9-45D4-B7BF-07AAD751DAB5}" type="datetimeFigureOut">
              <a:rPr lang="en-IN" smtClean="0"/>
              <a:t>16-07-2018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6291849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D8634-D3E9-45D4-B7BF-07AAD751DAB5}" type="datetimeFigureOut">
              <a:rPr lang="en-IN" smtClean="0"/>
              <a:t>16-07-2018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2338726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D8634-D3E9-45D4-B7BF-07AAD751DAB5}" type="datetimeFigureOut">
              <a:rPr lang="en-IN" smtClean="0"/>
              <a:t>16-07-2018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5386908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D8634-D3E9-45D4-B7BF-07AAD751DAB5}" type="datetimeFigureOut">
              <a:rPr lang="en-IN" smtClean="0"/>
              <a:t>16-07-2018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472368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D8634-D3E9-45D4-B7BF-07AAD751DAB5}" type="datetimeFigureOut">
              <a:rPr lang="en-IN" smtClean="0"/>
              <a:t>16-07-2018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0006904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D8634-D3E9-45D4-B7BF-07AAD751DAB5}" type="datetimeFigureOut">
              <a:rPr lang="en-IN" smtClean="0"/>
              <a:t>16-07-2018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77927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9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2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9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D8634-D3E9-45D4-B7BF-07AAD751DAB5}" type="datetimeFigureOut">
              <a:rPr lang="en-IN" smtClean="0"/>
              <a:t>16-07-2018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8646076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7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D8634-D3E9-45D4-B7BF-07AAD751DAB5}" type="datetimeFigureOut">
              <a:rPr lang="en-IN" smtClean="0"/>
              <a:t>16-07-2018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9357949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D8634-D3E9-45D4-B7BF-07AAD751DAB5}" type="datetimeFigureOut">
              <a:rPr lang="en-IN" smtClean="0"/>
              <a:t>16-07-2018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3429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6907" y="2643758"/>
            <a:ext cx="439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tx1"/>
                </a:solidFill>
                <a:latin typeface="Zilla Slab Light" charset="0"/>
                <a:ea typeface="Zilla Slab Light" charset="0"/>
              </a:rPr>
              <a:t>P</a:t>
            </a:r>
            <a:r>
              <a:rPr lang="en-IN" sz="1800" dirty="0" smtClean="0">
                <a:solidFill>
                  <a:schemeClr val="tx1"/>
                </a:solidFill>
                <a:latin typeface="Zilla Slab Light" charset="0"/>
                <a:ea typeface="Zilla Slab Light" charset="0"/>
              </a:rPr>
              <a:t>ublic </a:t>
            </a:r>
            <a:r>
              <a:rPr lang="en-IN" sz="1800" dirty="0">
                <a:solidFill>
                  <a:schemeClr val="tx1"/>
                </a:solidFill>
                <a:latin typeface="Zilla Slab Light" charset="0"/>
                <a:ea typeface="Zilla Slab Light" charset="0"/>
              </a:rPr>
              <a:t>bus transport provider for Bengaluru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1707654"/>
            <a:ext cx="6048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tx1"/>
                </a:solidFill>
                <a:latin typeface="Zilla Slab Light" charset="0"/>
                <a:ea typeface="Zilla Slab Light" charset="0"/>
              </a:rPr>
              <a:t>Welcome to BMTC</a:t>
            </a:r>
            <a:endParaRPr lang="en-IN" sz="4800" dirty="0">
              <a:solidFill>
                <a:schemeClr val="tx1"/>
              </a:solidFill>
              <a:latin typeface="Zilla Slab Light" charset="0"/>
              <a:ea typeface="Zilla Slab Ligh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RI DHAMA\Desktop\material-design-3840x2160-geometric-stock-dark-black-hd-101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9552" y="542459"/>
            <a:ext cx="4536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Buy Bus Passes  - </a:t>
            </a:r>
            <a:r>
              <a:rPr lang="en-US" sz="24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slide 3</a:t>
            </a:r>
            <a:endParaRPr lang="en-IN" sz="36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  <p:pic>
        <p:nvPicPr>
          <p:cNvPr id="8" name="Picture 2" descr="D:\ionicTemplateFiles\ionic3_bmtc_workspace\bmtc_screenshots\buypass\buypass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411510"/>
            <a:ext cx="2088232" cy="429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39552" y="1410911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In list view all the various passes are loaded, with description of pass and price.</a:t>
            </a:r>
            <a:endParaRPr lang="en-IN" sz="16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49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 idx="4294967295"/>
          </p:nvPr>
        </p:nvSpPr>
        <p:spPr>
          <a:xfrm>
            <a:off x="4788024" y="2139702"/>
            <a:ext cx="4348039" cy="10797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solidFill>
                  <a:schemeClr val="bg1"/>
                </a:solidFill>
              </a:rPr>
              <a:t>Thanks!</a:t>
            </a:r>
            <a:endParaRPr sz="8000" dirty="0">
              <a:solidFill>
                <a:schemeClr val="bg1"/>
              </a:solidFill>
            </a:endParaRPr>
          </a:p>
        </p:txBody>
      </p:sp>
      <p:sp>
        <p:nvSpPr>
          <p:cNvPr id="256" name="Shape 256"/>
          <p:cNvSpPr txBox="1">
            <a:spLocks noGrp="1"/>
          </p:cNvSpPr>
          <p:nvPr>
            <p:ph type="body" idx="4294967295"/>
          </p:nvPr>
        </p:nvSpPr>
        <p:spPr>
          <a:xfrm>
            <a:off x="6444208" y="3579862"/>
            <a:ext cx="2121718" cy="6480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1"/>
                </a:solidFill>
              </a:rPr>
              <a:t>Any questions?</a:t>
            </a:r>
            <a:endParaRPr sz="2400" b="1" dirty="0"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1026" name="Picture 2" descr="C:\Users\SRI DHAMA\Desktop\material-design-3840x2160-geometric-stock-dark-black-hd-101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D:\ionicTemplateFiles\ionic3_bmtc_workspace\bmtc_screenshots\loginP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39501"/>
            <a:ext cx="2065566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1560" y="407154"/>
            <a:ext cx="2736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Sign Up</a:t>
            </a:r>
            <a:endParaRPr lang="en-IN" sz="32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3568" y="1275606"/>
            <a:ext cx="39604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First step is to register or Sign up</a:t>
            </a:r>
          </a:p>
          <a:p>
            <a:endParaRPr lang="en-US" sz="1600" dirty="0" smtClean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Register with valid details like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Name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Email id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Mobile no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Password</a:t>
            </a:r>
          </a:p>
          <a:p>
            <a:pPr>
              <a:buClr>
                <a:schemeClr val="bg1"/>
              </a:buClr>
            </a:pPr>
            <a:endParaRPr lang="en-US" sz="16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  <a:p>
            <a:pPr>
              <a:buClr>
                <a:schemeClr val="bg1"/>
              </a:buClr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Once click on SIGN UP button it will navigate you to Dashboard of the App</a:t>
            </a:r>
            <a:endParaRPr lang="en-IN" sz="16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69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1026" name="Picture 2" descr="C:\Users\SRI DHAMA\Desktop\material-design-3840x2160-geometric-stock-dark-black-hd-101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1560" y="407154"/>
            <a:ext cx="3312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Dashboard</a:t>
            </a:r>
            <a:endParaRPr lang="en-IN" sz="32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  <p:pic>
        <p:nvPicPr>
          <p:cNvPr id="5" name="Picture 2" descr="D:\ionicTemplateFiles\ionic3_bmtc_workspace\bmtc_screenshots\dashboardP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39502"/>
            <a:ext cx="2088232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3568" y="1275606"/>
            <a:ext cx="468052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In Dashboard page there are 3 modules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Buy Bus Pass</a:t>
            </a:r>
          </a:p>
          <a:p>
            <a:pPr lvl="2">
              <a:buClr>
                <a:schemeClr val="bg1"/>
              </a:buClr>
            </a:pPr>
            <a:r>
              <a:rPr lang="en-US" sz="1600" dirty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	</a:t>
            </a: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- Here you can buy various pass types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Buy Bus Ticket</a:t>
            </a:r>
          </a:p>
          <a:p>
            <a:pPr>
              <a:buClr>
                <a:schemeClr val="bg1"/>
              </a:buClr>
            </a:pPr>
            <a:r>
              <a:rPr lang="en-US" sz="1600" dirty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	</a:t>
            </a: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- Here you can Bus tickets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Create your BMTC card</a:t>
            </a:r>
          </a:p>
          <a:p>
            <a:pPr>
              <a:buClr>
                <a:schemeClr val="bg1"/>
              </a:buClr>
            </a:pPr>
            <a:r>
              <a:rPr lang="en-US" sz="1600" dirty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	</a:t>
            </a: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- Here you can create your BMTC id card</a:t>
            </a:r>
          </a:p>
          <a:p>
            <a:endParaRPr lang="en-US" sz="18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15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1026" name="Picture 2" descr="C:\Users\SRI DHAMA\Desktop\material-design-3840x2160-geometric-stock-dark-black-hd-101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1560" y="407154"/>
            <a:ext cx="3312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Side Menu</a:t>
            </a:r>
            <a:endParaRPr lang="en-IN" sz="32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  <p:pic>
        <p:nvPicPr>
          <p:cNvPr id="6" name="Picture 2" descr="D:\ionicTemplateFiles\ionic3_bmtc_workspace\bmtc_screenshots\sidemenu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39502"/>
            <a:ext cx="2050237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55576" y="1203598"/>
            <a:ext cx="4248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Side menu contains your profile and logout options, and included same options given in Dashboard</a:t>
            </a:r>
            <a:endParaRPr lang="en-IN" sz="16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89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1026" name="Picture 2" descr="C:\Users\SRI DHAMA\Desktop\material-design-3840x2160-geometric-stock-dark-black-hd-101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407154"/>
            <a:ext cx="410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Create BMTC ID card </a:t>
            </a:r>
            <a:endParaRPr lang="en-IN" sz="32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1059582"/>
            <a:ext cx="554461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In Create BMTC ID card page, you can create your id card.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To buy any kind of pass BMTC id card is mandatory.</a:t>
            </a:r>
          </a:p>
          <a:p>
            <a:endParaRPr lang="en-US" sz="16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To create BMTC id card, you need to provide some details like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Name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Gender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Date of Birth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Address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Photo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Signature</a:t>
            </a:r>
          </a:p>
          <a:p>
            <a:pPr>
              <a:buClr>
                <a:schemeClr val="bg1"/>
              </a:buClr>
            </a:pPr>
            <a:endParaRPr lang="en-US" sz="16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  <a:p>
            <a:pPr>
              <a:buClr>
                <a:schemeClr val="bg1"/>
              </a:buClr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   Once you click on Create ID card button, your id will be created successfully and navigate to your Profile page.</a:t>
            </a:r>
          </a:p>
        </p:txBody>
      </p:sp>
      <p:pic>
        <p:nvPicPr>
          <p:cNvPr id="3" name="Picture 2" descr="D:\ionicTemplateFiles\ionic3_bmtc_workspace\bmtc_screenshots\createIdP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296493"/>
            <a:ext cx="2032080" cy="455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05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1026" name="Picture 2" descr="C:\Users\SRI DHAMA\Desktop\material-design-3840x2160-geometric-stock-dark-black-hd-101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D:\ionicTemplateFiles\ionic3_bmtc_workspace\bmtc_screenshots\loginP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39502"/>
            <a:ext cx="2055667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1560" y="407154"/>
            <a:ext cx="2736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Login </a:t>
            </a:r>
            <a:endParaRPr lang="en-IN" sz="32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560" y="1275606"/>
            <a:ext cx="4464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This is Login page, where you can login to the App by providing valid credentials</a:t>
            </a:r>
            <a:endParaRPr lang="en-IN" sz="16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8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1026" name="Picture 2" descr="C:\Users\SRI DHAMA\Desktop\material-design-3840x2160-geometric-stock-dark-black-hd-101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7544" y="407154"/>
            <a:ext cx="2736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Profile</a:t>
            </a:r>
            <a:r>
              <a:rPr lang="en-US" sz="32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 </a:t>
            </a:r>
            <a:endParaRPr lang="en-IN" sz="32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560" y="1275606"/>
            <a:ext cx="4464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This is </a:t>
            </a: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Profile </a:t>
            </a: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page</a:t>
            </a: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, when you click on Profile from side menu then you’ll get </a:t>
            </a:r>
            <a:r>
              <a:rPr lang="en-US" sz="1600" dirty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p</a:t>
            </a: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rofile page where you can see user details.</a:t>
            </a:r>
          </a:p>
        </p:txBody>
      </p:sp>
      <p:pic>
        <p:nvPicPr>
          <p:cNvPr id="3" name="Picture 2" descr="D:\ionicTemplateFiles\ionic3_bmtc_workspace\bmtc_screenshots\profileP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411749"/>
            <a:ext cx="2055667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8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1026" name="Picture 2" descr="C:\Users\SRI DHAMA\Desktop\material-design-3840x2160-geometric-stock-dark-black-hd-101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9552" y="407154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Buy Bus Passes  - </a:t>
            </a:r>
            <a:r>
              <a:rPr lang="en-US" sz="24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slide 1</a:t>
            </a:r>
            <a:endParaRPr lang="en-IN" sz="36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  <p:pic>
        <p:nvPicPr>
          <p:cNvPr id="5" name="Picture 3" descr="D:\ionicTemplateFiles\ionic3_bmtc_workspace\bmtc_screenshots\buypass\buypass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07154"/>
            <a:ext cx="2050237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9552" y="1203598"/>
            <a:ext cx="51125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When you click on BUY BUS PASS button from dashboard it will navigate you to this page.</a:t>
            </a:r>
          </a:p>
          <a:p>
            <a:endParaRPr lang="en-US" sz="1600" dirty="0" smtClean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Here you can select different types of passes</a:t>
            </a:r>
            <a:endParaRPr lang="en-IN" sz="16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11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1026" name="Picture 2" descr="C:\Users\SRI DHAMA\Desktop\material-design-3840x2160-geometric-stock-dark-black-hd-101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1560" y="479162"/>
            <a:ext cx="4752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Buy Bus Passes  - </a:t>
            </a:r>
            <a:r>
              <a:rPr lang="en-US" sz="24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slide 2</a:t>
            </a:r>
            <a:endParaRPr lang="en-IN" sz="36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  <p:pic>
        <p:nvPicPr>
          <p:cNvPr id="5" name="Picture 2" descr="D:\ionicTemplateFiles\ionic3_bmtc_workspace\bmtc_screenshots\buypass\buypass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67494"/>
            <a:ext cx="2257425" cy="464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8378" y="1283151"/>
            <a:ext cx="453968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Once you click on Select Pass Type drop down list it will pop up the pass types such as,</a:t>
            </a:r>
          </a:p>
          <a:p>
            <a:endParaRPr lang="en-US" sz="16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Daily Pass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Monthly Pass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Student Pass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Other Pass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  <a:p>
            <a:pPr>
              <a:buClr>
                <a:schemeClr val="bg1"/>
              </a:buClr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Select any of the pass type and click on OK button, it will load all passes from the selected pass type.</a:t>
            </a:r>
          </a:p>
        </p:txBody>
      </p:sp>
    </p:spTree>
    <p:extLst>
      <p:ext uri="{BB962C8B-B14F-4D97-AF65-F5344CB8AC3E}">
        <p14:creationId xmlns:p14="http://schemas.microsoft.com/office/powerpoint/2010/main" val="259985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383</TotalTime>
  <Words>316</Words>
  <Application>Microsoft Office PowerPoint</Application>
  <PresentationFormat>On-screen Show (16:9)</PresentationFormat>
  <Paragraphs>64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Zilla Slab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SRI DHAMA</cp:lastModifiedBy>
  <cp:revision>5</cp:revision>
  <dcterms:modified xsi:type="dcterms:W3CDTF">2018-07-16T13:47:58Z</dcterms:modified>
</cp:coreProperties>
</file>